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4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9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28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2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6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7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5748-4A7D-4763-ADAE-E6F5248E29F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636B05-419D-480A-967C-107FC931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47777"/>
            <a:ext cx="9144000" cy="3080825"/>
          </a:xfrm>
          <a:solidFill>
            <a:schemeClr val="accent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 rtl="1"/>
            <a:r>
              <a:rPr lang="fa-IR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آموزش اصول پرونده نویسی</a:t>
            </a:r>
            <a:br>
              <a:rPr lang="fa-IR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</a:br>
            <a:br>
              <a:rPr lang="fa-IR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</a:br>
            <a:endParaRPr lang="en-US" sz="2000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93067"/>
            <a:ext cx="9144000" cy="1072662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>
                <a:cs typeface="B Titr" panose="00000700000000000000" pitchFamily="2" charset="-78"/>
              </a:rPr>
              <a:t>مرکز آموزشی ،درمانی شهیدبهشتی انزلی 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99"/>
    </mc:Choice>
    <mc:Fallback xmlns="">
      <p:transition spd="slow" advTm="65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27B88-D583-19C5-8772-AE32918DC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34827" y="861129"/>
            <a:ext cx="6631620" cy="5180891"/>
          </a:xfrm>
        </p:spPr>
      </p:pic>
    </p:spTree>
    <p:extLst>
      <p:ext uri="{BB962C8B-B14F-4D97-AF65-F5344CB8AC3E}">
        <p14:creationId xmlns:p14="http://schemas.microsoft.com/office/powerpoint/2010/main" val="196314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752F8B-5746-94B3-36D7-D7EFE2B81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8093" y="266327"/>
            <a:ext cx="5566298" cy="5775693"/>
          </a:xfrm>
        </p:spPr>
      </p:pic>
    </p:spTree>
    <p:extLst>
      <p:ext uri="{BB962C8B-B14F-4D97-AF65-F5344CB8AC3E}">
        <p14:creationId xmlns:p14="http://schemas.microsoft.com/office/powerpoint/2010/main" val="335735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C9C65E13-B590-FCA5-A927-B970EF43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74"/>
            <a:ext cx="12192000" cy="695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1E5DCA-43E2-ED58-767E-95B0CFA0E493}"/>
              </a:ext>
            </a:extLst>
          </p:cNvPr>
          <p:cNvSpPr/>
          <p:nvPr/>
        </p:nvSpPr>
        <p:spPr>
          <a:xfrm>
            <a:off x="8788893" y="488272"/>
            <a:ext cx="2521258" cy="1384916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/>
              <a:t>بیمارستان شهید بهشتی انزلی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2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5A356CA-5E91-B23B-64C5-1E16C06A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121872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28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3B82A-D68D-DFD3-1E13-3B2FAB1B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670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a-IR" sz="15000" dirty="0">
                <a:cs typeface="_MRT_Khodkar" panose="00000700000000000000" pitchFamily="2" charset="-78"/>
              </a:rPr>
              <a:t>موفق باشید </a:t>
            </a:r>
            <a:endParaRPr lang="en-US" sz="15000" dirty="0"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79690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</TotalTime>
  <Words>18</Words>
  <Application>Microsoft Office PowerPoint</Application>
  <PresentationFormat>Widescreen</PresentationFormat>
  <Paragraphs>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آموزش اصول پرونده نویسی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اصول پرونده نویسی بیمارستان حشمت</dc:title>
  <dc:creator>doctor</dc:creator>
  <cp:lastModifiedBy>Amoozesh</cp:lastModifiedBy>
  <cp:revision>9</cp:revision>
  <dcterms:created xsi:type="dcterms:W3CDTF">2022-08-20T07:00:25Z</dcterms:created>
  <dcterms:modified xsi:type="dcterms:W3CDTF">2024-10-09T08:24:56Z</dcterms:modified>
</cp:coreProperties>
</file>